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7" pos="2880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D4D"/>
    <a:srgbClr val="1A5D91"/>
    <a:srgbClr val="162852"/>
    <a:srgbClr val="FF8248"/>
    <a:srgbClr val="0D84BB"/>
    <a:srgbClr val="3A7EAD"/>
    <a:srgbClr val="2A79AA"/>
    <a:srgbClr val="2A79B3"/>
    <a:srgbClr val="2B81BC"/>
    <a:srgbClr val="2B8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1644" autoAdjust="0"/>
  </p:normalViewPr>
  <p:slideViewPr>
    <p:cSldViewPr snapToObjects="1">
      <p:cViewPr varScale="1">
        <p:scale>
          <a:sx n="159" d="100"/>
          <a:sy n="159" d="100"/>
        </p:scale>
        <p:origin x="104" y="15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9" d="100"/>
          <a:sy n="109" d="100"/>
        </p:scale>
        <p:origin x="4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C951-002B-7745-B3AF-C7DA5B6CF4B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0C67-F21E-5C4A-AC5E-B74249DC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8816-6E3A-49F8-9217-807953E148F2}" type="datetimeFigureOut">
              <a:rPr lang="sv-SE" smtClean="0"/>
              <a:t>2021-05-28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C25D-1B13-4680-A11A-83874F706E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C4A2C-D8EF-47BF-A9E8-EAFD6BE78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513" y="157010"/>
            <a:ext cx="8784976" cy="4820173"/>
          </a:xfrm>
          <a:prstGeom prst="rect">
            <a:avLst/>
          </a:prstGeom>
          <a:blipFill dpi="0" rotWithShape="1">
            <a:blip r:embed="rId2">
              <a:alphaModFix amt="99000"/>
            </a:blip>
            <a:srcRect/>
            <a:stretch>
              <a:fillRect b="-40000"/>
            </a:stretch>
          </a:blip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7894"/>
            <a:ext cx="1704750" cy="92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3036"/>
            <a:ext cx="7772400" cy="530227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19482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Underrubrik</a:t>
            </a:r>
          </a:p>
          <a:p>
            <a:r>
              <a:rPr lang="sv-SE" sz="1800" noProof="0" dirty="0" smtClean="0"/>
              <a:t>Namn/Efternamn</a:t>
            </a:r>
          </a:p>
          <a:p>
            <a:r>
              <a:rPr lang="sv-SE" sz="1800" noProof="0" dirty="0" smtClean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37828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3850" y="18000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080000"/>
            <a:ext cx="8482872" cy="2915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0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080000"/>
            <a:ext cx="4176000" cy="288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80000"/>
            <a:ext cx="4176464" cy="288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4000" y="180000"/>
            <a:ext cx="8496944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37278" y="167730"/>
            <a:ext cx="8496944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041775" cy="26642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84150" y="168274"/>
            <a:ext cx="4105275" cy="4778375"/>
          </a:xfrm>
        </p:spPr>
        <p:txBody>
          <a:bodyPr tIns="720000" anchor="ctr" anchorCtr="1"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48835" y="387734"/>
            <a:ext cx="4037966" cy="9047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9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179512" y="2582898"/>
            <a:ext cx="4105151" cy="2362437"/>
          </a:xfrm>
        </p:spPr>
        <p:txBody>
          <a:bodyPr tIns="720000" anchor="ctr" anchorCtr="1"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179512" y="168118"/>
            <a:ext cx="4105151" cy="2414780"/>
          </a:xfrm>
        </p:spPr>
        <p:txBody>
          <a:bodyPr tIns="720000" anchor="ctr" anchorCtr="1"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041775" cy="26642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835" y="387734"/>
            <a:ext cx="4037966" cy="9047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9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tor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77421" y="167728"/>
            <a:ext cx="8787067" cy="4780286"/>
          </a:xfrm>
        </p:spPr>
        <p:txBody>
          <a:bodyPr tIns="720000" anchor="ctr" anchorCtr="1"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20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3850" y="16773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7421" y="4003952"/>
            <a:ext cx="8787067" cy="944061"/>
          </a:xfrm>
          <a:prstGeom prst="rect">
            <a:avLst/>
          </a:prstGeom>
          <a:gradFill flip="none" rotWithShape="1">
            <a:gsLst>
              <a:gs pos="0">
                <a:srgbClr val="264468"/>
              </a:gs>
              <a:gs pos="85000">
                <a:srgbClr val="032040">
                  <a:alpha val="0"/>
                </a:srgbClr>
              </a:gs>
            </a:gsLst>
            <a:lin ang="16200000" scaled="1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08" y="4165602"/>
            <a:ext cx="1158699" cy="626175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9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9764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179513" y="157009"/>
            <a:ext cx="8784976" cy="486187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85" y="1341447"/>
            <a:ext cx="3571136" cy="192988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E5DA-62B0-4A22-9EBF-078B8FB818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B3C0-C2A5-4DBE-B14B-C536331F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6290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-2530" y="3651870"/>
            <a:ext cx="4286498" cy="15110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179513" y="167730"/>
            <a:ext cx="8784976" cy="47788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71" y="4011910"/>
            <a:ext cx="1529917" cy="1081118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080000"/>
            <a:ext cx="8496300" cy="29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84074" y="4940243"/>
            <a:ext cx="4613255" cy="2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600" b="1" spc="300" dirty="0" smtClean="0"/>
              <a:t>LULEÅ TEKNISKA UNIVERSITET </a:t>
            </a:r>
            <a:r>
              <a:rPr lang="sv-SE" sz="600" b="0" spc="300" dirty="0" smtClean="0"/>
              <a:t>                  </a:t>
            </a:r>
            <a:r>
              <a:rPr lang="en-US" sz="800" dirty="0" smtClean="0"/>
              <a:t>                                  </a:t>
            </a:r>
            <a:fld id="{23A70E99-6857-D448-BF0E-10EC1EA3EE0F}" type="slidenum">
              <a:rPr lang="en-US" sz="600" b="1" smtClean="0"/>
              <a:pPr/>
              <a:t>‹#›</a:t>
            </a:fld>
            <a:endParaRPr lang="en-US" sz="600" b="1" spc="300" dirty="0"/>
          </a:p>
        </p:txBody>
      </p:sp>
    </p:spTree>
    <p:extLst>
      <p:ext uri="{BB962C8B-B14F-4D97-AF65-F5344CB8AC3E}">
        <p14:creationId xmlns:p14="http://schemas.microsoft.com/office/powerpoint/2010/main" val="11499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6" r:id="rId5"/>
    <p:sldLayoutId id="2147483794" r:id="rId6"/>
    <p:sldLayoutId id="2147483797" r:id="rId7"/>
    <p:sldLayoutId id="2147483798" r:id="rId8"/>
    <p:sldLayoutId id="2147483799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000" b="1" kern="1200" cap="none" baseline="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JVTC Mall </a:t>
            </a:r>
            <a:r>
              <a:rPr lang="en-US" sz="2400" dirty="0" err="1" smtClean="0"/>
              <a:t>för</a:t>
            </a:r>
            <a:r>
              <a:rPr lang="en-US" sz="2400" dirty="0" smtClean="0"/>
              <a:t> </a:t>
            </a:r>
            <a:r>
              <a:rPr lang="en-US" sz="2400" dirty="0" err="1" smtClean="0"/>
              <a:t>beskrivning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examensarbete</a:t>
            </a:r>
            <a:endParaRPr lang="en-US" sz="24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DF33EF0-449E-4D1E-89FB-CDF4C1505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27349"/>
              </p:ext>
            </p:extLst>
          </p:nvPr>
        </p:nvGraphicFramePr>
        <p:xfrm>
          <a:off x="658035" y="987574"/>
          <a:ext cx="7537491" cy="333109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28668">
                  <a:extLst>
                    <a:ext uri="{9D8B030D-6E8A-4147-A177-3AD203B41FA5}">
                      <a16:colId xmlns:a16="http://schemas.microsoft.com/office/drawing/2014/main" val="2570459237"/>
                    </a:ext>
                  </a:extLst>
                </a:gridCol>
                <a:gridCol w="4296115">
                  <a:extLst>
                    <a:ext uri="{9D8B030D-6E8A-4147-A177-3AD203B41FA5}">
                      <a16:colId xmlns:a16="http://schemas.microsoft.com/office/drawing/2014/main" val="4056077255"/>
                    </a:ext>
                  </a:extLst>
                </a:gridCol>
                <a:gridCol w="1912708">
                  <a:extLst>
                    <a:ext uri="{9D8B030D-6E8A-4147-A177-3AD203B41FA5}">
                      <a16:colId xmlns:a16="http://schemas.microsoft.com/office/drawing/2014/main" val="2332824907"/>
                    </a:ext>
                  </a:extLst>
                </a:gridCol>
              </a:tblGrid>
              <a:tr h="195229">
                <a:tc>
                  <a:txBody>
                    <a:bodyPr/>
                    <a:lstStyle/>
                    <a:p>
                      <a:r>
                        <a:rPr lang="en-GB" sz="900" dirty="0"/>
                        <a:t>Rubrik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Beskrivning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r>
                        <a:rPr lang="sv-SE" sz="900" noProof="0" dirty="0"/>
                        <a:t>Övrigt</a:t>
                      </a:r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1826780446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Titel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3192876370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Beskrivning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682901286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Angreppssätt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3182405957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Typ av arbete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1051029121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Omfattning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4112836124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Ersättning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1708082530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Arbetet är avsett för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190495021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Mottagarorganisation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96575709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r>
                        <a:rPr lang="sv-SE" sz="900" b="0" dirty="0"/>
                        <a:t>Kontaktperson </a:t>
                      </a:r>
                      <a:r>
                        <a:rPr lang="sv-SE" sz="900" b="0" dirty="0" smtClean="0"/>
                        <a:t>Företag</a:t>
                      </a:r>
                      <a:endParaRPr lang="sv-SE" sz="900" b="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4179551996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dirty="0"/>
                        <a:t>Kontaktperson LTU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1245438394"/>
                  </a:ext>
                </a:extLst>
              </a:tr>
              <a:tr h="195229">
                <a:tc>
                  <a:txBody>
                    <a:bodyPr/>
                    <a:lstStyle/>
                    <a:p>
                      <a:r>
                        <a:rPr lang="sv-SE" sz="900" b="0" noProof="0" dirty="0"/>
                        <a:t>Övrigt</a:t>
                      </a:r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7434" marR="67434" marT="33716" marB="33716" anchor="ctr"/>
                </a:tc>
                <a:extLst>
                  <a:ext uri="{0D108BD9-81ED-4DB2-BD59-A6C34878D82A}">
                    <a16:rowId xmlns:a16="http://schemas.microsoft.com/office/drawing/2014/main" val="74877397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31822"/>
            <a:ext cx="1597879" cy="2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4086 LTU powerpointmall">
  <a:themeElements>
    <a:clrScheme name="LTU 2020">
      <a:dk1>
        <a:srgbClr val="032040"/>
      </a:dk1>
      <a:lt1>
        <a:sysClr val="window" lastClr="FFFFFF"/>
      </a:lt1>
      <a:dk2>
        <a:srgbClr val="17416F"/>
      </a:dk2>
      <a:lt2>
        <a:srgbClr val="E2EEF7"/>
      </a:lt2>
      <a:accent1>
        <a:srgbClr val="286BBD"/>
      </a:accent1>
      <a:accent2>
        <a:srgbClr val="89A5BD"/>
      </a:accent2>
      <a:accent3>
        <a:srgbClr val="17416F"/>
      </a:accent3>
      <a:accent4>
        <a:srgbClr val="E2EEF7"/>
      </a:accent4>
      <a:accent5>
        <a:srgbClr val="0C4E95"/>
      </a:accent5>
      <a:accent6>
        <a:srgbClr val="032040"/>
      </a:accent6>
      <a:hlink>
        <a:srgbClr val="286BBD"/>
      </a:hlink>
      <a:folHlink>
        <a:srgbClr val="286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2"/>
          </a:solidFill>
        </a:ln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tu_vit_mall_SWE" id="{A838C250-165F-794E-9593-6E80116055B7}" vid="{C2C67A31-FEA6-3749-923C-B8E76080FE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LTU-vit_SWE</Template>
  <TotalTime>8408</TotalTime>
  <Words>28</Words>
  <Application>Microsoft Office PowerPoint</Application>
  <PresentationFormat>On-screen Show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Wingdings</vt:lpstr>
      <vt:lpstr>12-4086 LTU powerpointmall</vt:lpstr>
      <vt:lpstr>JVTC Mall för beskrivning av examensarbete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– vit mall</dc:title>
  <dc:creator>Veronica Jägare</dc:creator>
  <cp:lastModifiedBy>Veronica Jägare</cp:lastModifiedBy>
  <cp:revision>87</cp:revision>
  <cp:lastPrinted>2012-01-19T08:37:06Z</cp:lastPrinted>
  <dcterms:created xsi:type="dcterms:W3CDTF">2021-02-08T15:25:15Z</dcterms:created>
  <dcterms:modified xsi:type="dcterms:W3CDTF">2021-05-28T09:27:19Z</dcterms:modified>
</cp:coreProperties>
</file>